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30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240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06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45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3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40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41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2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66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5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98334-3BB1-4E98-B7B1-25326C9AF9CC}" type="datetimeFigureOut">
              <a:rPr lang="en-GB" smtClean="0"/>
              <a:t>29/11/2013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C037D-7F92-459F-BB39-B0E7E86743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72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124075" cy="7651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400" b="1" dirty="0" smtClean="0"/>
              <a:t>TWWL:</a:t>
            </a:r>
            <a:endParaRPr lang="en-GB" sz="4400" b="1" dirty="0"/>
          </a:p>
        </p:txBody>
      </p:sp>
      <p:sp>
        <p:nvSpPr>
          <p:cNvPr id="18434" name="AutoShape 8"/>
          <p:cNvSpPr>
            <a:spLocks noChangeArrowheads="1"/>
          </p:cNvSpPr>
          <p:nvPr/>
        </p:nvSpPr>
        <p:spPr bwMode="auto">
          <a:xfrm>
            <a:off x="2987824" y="2060848"/>
            <a:ext cx="720080" cy="1139552"/>
          </a:xfrm>
          <a:prstGeom prst="downArrow">
            <a:avLst>
              <a:gd name="adj1" fmla="val 50000"/>
              <a:gd name="adj2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35" name="AutoShape 9"/>
          <p:cNvSpPr>
            <a:spLocks noChangeArrowheads="1"/>
          </p:cNvSpPr>
          <p:nvPr/>
        </p:nvSpPr>
        <p:spPr bwMode="auto">
          <a:xfrm>
            <a:off x="5334000" y="1981200"/>
            <a:ext cx="822176" cy="1219200"/>
          </a:xfrm>
          <a:prstGeom prst="downArrow">
            <a:avLst>
              <a:gd name="adj1" fmla="val 50000"/>
              <a:gd name="adj2" fmla="val 25772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2373313" y="3211513"/>
            <a:ext cx="2379662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Explain 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4791075" y="3200400"/>
            <a:ext cx="2517775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Analyse</a:t>
            </a:r>
            <a:r>
              <a:rPr lang="en-GB" dirty="0"/>
              <a:t> 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38" name="Text Box 14"/>
          <p:cNvSpPr txBox="1">
            <a:spLocks noChangeArrowheads="1"/>
          </p:cNvSpPr>
          <p:nvPr/>
        </p:nvSpPr>
        <p:spPr bwMode="auto">
          <a:xfrm>
            <a:off x="1619250" y="5301208"/>
            <a:ext cx="4897438" cy="13388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i="1" dirty="0" smtClean="0">
                <a:latin typeface="Verdana" pitchFamily="34" charset="0"/>
              </a:rPr>
              <a:t>“</a:t>
            </a:r>
            <a:r>
              <a:rPr lang="en-GB" i="1" dirty="0">
                <a:latin typeface="Verdana" pitchFamily="34" charset="0"/>
              </a:rPr>
              <a:t>I am working towards a </a:t>
            </a:r>
            <a:r>
              <a:rPr lang="en-GB" i="1" dirty="0" smtClean="0">
                <a:latin typeface="Verdana" pitchFamily="34" charset="0"/>
              </a:rPr>
              <a:t>level/grade</a:t>
            </a:r>
            <a:r>
              <a:rPr lang="en-GB" i="1" dirty="0">
                <a:latin typeface="Verdana" pitchFamily="34" charset="0"/>
              </a:rPr>
              <a:t>_____ .”</a:t>
            </a:r>
          </a:p>
          <a:p>
            <a:pPr>
              <a:spcBef>
                <a:spcPct val="50000"/>
              </a:spcBef>
            </a:pPr>
            <a:r>
              <a:rPr lang="en-GB" i="1" dirty="0">
                <a:latin typeface="Verdana" pitchFamily="34" charset="0"/>
              </a:rPr>
              <a:t>“To achieve this grade today I will need to…”</a:t>
            </a:r>
          </a:p>
        </p:txBody>
      </p:sp>
      <p:pic>
        <p:nvPicPr>
          <p:cNvPr id="18439" name="Picture 4" descr="http://tlcelc.com/wp-content/uploads/2011/03/Target-logo-v.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5229225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76200" y="5084763"/>
            <a:ext cx="9067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1" name="AutoShape 7"/>
          <p:cNvSpPr>
            <a:spLocks noChangeArrowheads="1"/>
          </p:cNvSpPr>
          <p:nvPr/>
        </p:nvSpPr>
        <p:spPr bwMode="auto">
          <a:xfrm>
            <a:off x="539751" y="1981200"/>
            <a:ext cx="863898" cy="1219200"/>
          </a:xfrm>
          <a:prstGeom prst="downArrow">
            <a:avLst>
              <a:gd name="adj1" fmla="val 50000"/>
              <a:gd name="adj2" fmla="val 30236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76200" y="3200400"/>
            <a:ext cx="21336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/>
              <a:t>Identify 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8443" name="AutoShape 6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ightArrow">
            <a:avLst>
              <a:gd name="adj1" fmla="val 50000"/>
              <a:gd name="adj2" fmla="val 7692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3200" dirty="0" smtClean="0">
                <a:latin typeface="Verdana" pitchFamily="34" charset="0"/>
              </a:rPr>
              <a:t>&lt;insert objective&gt;</a:t>
            </a:r>
            <a:endParaRPr lang="en-GB" sz="3200" dirty="0">
              <a:latin typeface="Verdana" pitchFamily="34" charset="0"/>
            </a:endParaRPr>
          </a:p>
          <a:p>
            <a:pPr algn="ctr"/>
            <a:r>
              <a:rPr lang="en-GB" sz="3200" b="1" dirty="0">
                <a:latin typeface="Verdana" pitchFamily="34" charset="0"/>
              </a:rPr>
              <a:t>so that you can…</a:t>
            </a:r>
          </a:p>
        </p:txBody>
      </p:sp>
      <p:cxnSp>
        <p:nvCxnSpPr>
          <p:cNvPr id="3" name="Straight Connector 12"/>
          <p:cNvCxnSpPr/>
          <p:nvPr/>
        </p:nvCxnSpPr>
        <p:spPr>
          <a:xfrm>
            <a:off x="6659563" y="5157788"/>
            <a:ext cx="0" cy="17002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6877050" y="4724400"/>
            <a:ext cx="1943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Keywords</a:t>
            </a:r>
          </a:p>
        </p:txBody>
      </p:sp>
      <p:sp>
        <p:nvSpPr>
          <p:cNvPr id="18446" name="Text Box 17"/>
          <p:cNvSpPr txBox="1">
            <a:spLocks noChangeArrowheads="1"/>
          </p:cNvSpPr>
          <p:nvPr/>
        </p:nvSpPr>
        <p:spPr bwMode="auto">
          <a:xfrm>
            <a:off x="6732588" y="5157788"/>
            <a:ext cx="2411412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sz="1400" dirty="0"/>
              <a:t> </a:t>
            </a:r>
            <a:r>
              <a:rPr lang="en-GB" sz="1400" dirty="0" smtClean="0"/>
              <a:t>…</a:t>
            </a:r>
            <a:endParaRPr lang="en-GB" sz="1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1400" dirty="0"/>
              <a:t> </a:t>
            </a:r>
            <a:r>
              <a:rPr lang="en-GB" sz="1400" dirty="0" smtClean="0"/>
              <a:t>…</a:t>
            </a:r>
            <a:endParaRPr lang="en-GB" sz="1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1400" dirty="0"/>
              <a:t> </a:t>
            </a:r>
            <a:r>
              <a:rPr lang="en-GB" sz="1400" dirty="0" smtClean="0"/>
              <a:t>…</a:t>
            </a:r>
            <a:endParaRPr lang="en-GB" sz="1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1400" dirty="0"/>
              <a:t> </a:t>
            </a:r>
            <a:r>
              <a:rPr lang="en-GB" sz="1400" dirty="0" smtClean="0"/>
              <a:t>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6156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TWWL:</vt:lpstr>
    </vt:vector>
  </TitlesOfParts>
  <Company>Bristol Brunel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TWWL:</dc:title>
  <dc:creator>Stephen  OCallaghan</dc:creator>
  <cp:lastModifiedBy>Stephen  OCallaghan</cp:lastModifiedBy>
  <cp:revision>1</cp:revision>
  <dcterms:created xsi:type="dcterms:W3CDTF">2013-11-29T16:00:52Z</dcterms:created>
  <dcterms:modified xsi:type="dcterms:W3CDTF">2013-11-29T16:01:45Z</dcterms:modified>
</cp:coreProperties>
</file>